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69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475E7F-B9C1-4CBD-9E5D-EE2F327A49E5}" v="12" dt="2022-11-24T10:22:38.6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Wakefield" userId="c773fbb6-804d-4a5b-8563-360c61651b2c" providerId="ADAL" clId="{DF475E7F-B9C1-4CBD-9E5D-EE2F327A49E5}"/>
    <pc:docChg chg="custSel addSld modSld sldOrd">
      <pc:chgData name="J Wakefield" userId="c773fbb6-804d-4a5b-8563-360c61651b2c" providerId="ADAL" clId="{DF475E7F-B9C1-4CBD-9E5D-EE2F327A49E5}" dt="2022-11-24T10:23:23.475" v="504" actId="208"/>
      <pc:docMkLst>
        <pc:docMk/>
      </pc:docMkLst>
      <pc:sldChg chg="addSp modSp mod">
        <pc:chgData name="J Wakefield" userId="c773fbb6-804d-4a5b-8563-360c61651b2c" providerId="ADAL" clId="{DF475E7F-B9C1-4CBD-9E5D-EE2F327A49E5}" dt="2022-11-24T10:08:47.679" v="88" actId="207"/>
        <pc:sldMkLst>
          <pc:docMk/>
          <pc:sldMk cId="1989757699" sldId="256"/>
        </pc:sldMkLst>
        <pc:spChg chg="mod">
          <ac:chgData name="J Wakefield" userId="c773fbb6-804d-4a5b-8563-360c61651b2c" providerId="ADAL" clId="{DF475E7F-B9C1-4CBD-9E5D-EE2F327A49E5}" dt="2022-11-24T10:08:47.679" v="88" actId="207"/>
          <ac:spMkLst>
            <pc:docMk/>
            <pc:sldMk cId="1989757699" sldId="256"/>
            <ac:spMk id="2" creationId="{BAAE13C8-6AEA-C9A1-0966-B4E90A514101}"/>
          </ac:spMkLst>
        </pc:spChg>
        <pc:spChg chg="add mod ord">
          <ac:chgData name="J Wakefield" userId="c773fbb6-804d-4a5b-8563-360c61651b2c" providerId="ADAL" clId="{DF475E7F-B9C1-4CBD-9E5D-EE2F327A49E5}" dt="2022-11-24T09:58:08.392" v="17" actId="1582"/>
          <ac:spMkLst>
            <pc:docMk/>
            <pc:sldMk cId="1989757699" sldId="256"/>
            <ac:spMk id="5" creationId="{E9EA451B-722A-5390-FE96-39ACC42C9AF8}"/>
          </ac:spMkLst>
        </pc:spChg>
      </pc:sldChg>
      <pc:sldChg chg="addSp delSp modSp mod setBg">
        <pc:chgData name="J Wakefield" userId="c773fbb6-804d-4a5b-8563-360c61651b2c" providerId="ADAL" clId="{DF475E7F-B9C1-4CBD-9E5D-EE2F327A49E5}" dt="2022-11-24T10:22:55.634" v="500" actId="1076"/>
        <pc:sldMkLst>
          <pc:docMk/>
          <pc:sldMk cId="1049452036" sldId="257"/>
        </pc:sldMkLst>
        <pc:spChg chg="mod ord">
          <ac:chgData name="J Wakefield" userId="c773fbb6-804d-4a5b-8563-360c61651b2c" providerId="ADAL" clId="{DF475E7F-B9C1-4CBD-9E5D-EE2F327A49E5}" dt="2022-11-24T10:08:38.066" v="86" actId="2711"/>
          <ac:spMkLst>
            <pc:docMk/>
            <pc:sldMk cId="1049452036" sldId="257"/>
            <ac:spMk id="9" creationId="{F4DF18D6-699F-D042-60AF-EA51969DBCEB}"/>
          </ac:spMkLst>
        </pc:spChg>
        <pc:spChg chg="add del mod">
          <ac:chgData name="J Wakefield" userId="c773fbb6-804d-4a5b-8563-360c61651b2c" providerId="ADAL" clId="{DF475E7F-B9C1-4CBD-9E5D-EE2F327A49E5}" dt="2022-11-24T09:58:23.586" v="19" actId="478"/>
          <ac:spMkLst>
            <pc:docMk/>
            <pc:sldMk cId="1049452036" sldId="257"/>
            <ac:spMk id="10" creationId="{87971A95-23E5-A487-2783-47532FC7D321}"/>
          </ac:spMkLst>
        </pc:spChg>
        <pc:spChg chg="add del mod">
          <ac:chgData name="J Wakefield" userId="c773fbb6-804d-4a5b-8563-360c61651b2c" providerId="ADAL" clId="{DF475E7F-B9C1-4CBD-9E5D-EE2F327A49E5}" dt="2022-11-24T09:58:42.884" v="21" actId="478"/>
          <ac:spMkLst>
            <pc:docMk/>
            <pc:sldMk cId="1049452036" sldId="257"/>
            <ac:spMk id="11" creationId="{7971C87B-E160-9927-0105-57C62CB7A7EF}"/>
          </ac:spMkLst>
        </pc:spChg>
        <pc:spChg chg="add">
          <ac:chgData name="J Wakefield" userId="c773fbb6-804d-4a5b-8563-360c61651b2c" providerId="ADAL" clId="{DF475E7F-B9C1-4CBD-9E5D-EE2F327A49E5}" dt="2022-11-24T10:00:23.541" v="46" actId="26606"/>
          <ac:spMkLst>
            <pc:docMk/>
            <pc:sldMk cId="1049452036" sldId="257"/>
            <ac:spMk id="17" creationId="{04812C46-200A-4DEB-A05E-3ED6C68C2387}"/>
          </ac:spMkLst>
        </pc:spChg>
        <pc:spChg chg="add">
          <ac:chgData name="J Wakefield" userId="c773fbb6-804d-4a5b-8563-360c61651b2c" providerId="ADAL" clId="{DF475E7F-B9C1-4CBD-9E5D-EE2F327A49E5}" dt="2022-11-24T10:00:23.541" v="46" actId="26606"/>
          <ac:spMkLst>
            <pc:docMk/>
            <pc:sldMk cId="1049452036" sldId="257"/>
            <ac:spMk id="19" creationId="{D1EA859B-E555-4109-94F3-6700E046E008}"/>
          </ac:spMkLst>
        </pc:spChg>
        <pc:picChg chg="add mod">
          <ac:chgData name="J Wakefield" userId="c773fbb6-804d-4a5b-8563-360c61651b2c" providerId="ADAL" clId="{DF475E7F-B9C1-4CBD-9E5D-EE2F327A49E5}" dt="2022-11-24T10:22:55.634" v="500" actId="1076"/>
          <ac:picMkLst>
            <pc:docMk/>
            <pc:sldMk cId="1049452036" sldId="257"/>
            <ac:picMk id="12" creationId="{34D8C314-98E9-781A-C211-6D290654D4D6}"/>
          </ac:picMkLst>
        </pc:picChg>
      </pc:sldChg>
      <pc:sldChg chg="modSp mod">
        <pc:chgData name="J Wakefield" userId="c773fbb6-804d-4a5b-8563-360c61651b2c" providerId="ADAL" clId="{DF475E7F-B9C1-4CBD-9E5D-EE2F327A49E5}" dt="2022-11-24T09:57:02.640" v="4" actId="14100"/>
        <pc:sldMkLst>
          <pc:docMk/>
          <pc:sldMk cId="1607133040" sldId="264"/>
        </pc:sldMkLst>
        <pc:spChg chg="mod">
          <ac:chgData name="J Wakefield" userId="c773fbb6-804d-4a5b-8563-360c61651b2c" providerId="ADAL" clId="{DF475E7F-B9C1-4CBD-9E5D-EE2F327A49E5}" dt="2022-11-24T09:57:02.640" v="4" actId="14100"/>
          <ac:spMkLst>
            <pc:docMk/>
            <pc:sldMk cId="1607133040" sldId="264"/>
            <ac:spMk id="2" creationId="{EF6DB29E-A6EC-0027-6897-3910A8A984E0}"/>
          </ac:spMkLst>
        </pc:spChg>
      </pc:sldChg>
      <pc:sldChg chg="addSp modSp mod">
        <pc:chgData name="J Wakefield" userId="c773fbb6-804d-4a5b-8563-360c61651b2c" providerId="ADAL" clId="{DF475E7F-B9C1-4CBD-9E5D-EE2F327A49E5}" dt="2022-11-24T09:59:28.356" v="41" actId="1076"/>
        <pc:sldMkLst>
          <pc:docMk/>
          <pc:sldMk cId="2871198268" sldId="265"/>
        </pc:sldMkLst>
        <pc:spChg chg="add mod">
          <ac:chgData name="J Wakefield" userId="c773fbb6-804d-4a5b-8563-360c61651b2c" providerId="ADAL" clId="{DF475E7F-B9C1-4CBD-9E5D-EE2F327A49E5}" dt="2022-11-24T09:59:27.969" v="40" actId="14100"/>
          <ac:spMkLst>
            <pc:docMk/>
            <pc:sldMk cId="2871198268" sldId="265"/>
            <ac:spMk id="6" creationId="{AEEB76AB-C477-AE2F-2CD9-BC5FF51B73EC}"/>
          </ac:spMkLst>
        </pc:spChg>
        <pc:picChg chg="mod">
          <ac:chgData name="J Wakefield" userId="c773fbb6-804d-4a5b-8563-360c61651b2c" providerId="ADAL" clId="{DF475E7F-B9C1-4CBD-9E5D-EE2F327A49E5}" dt="2022-11-24T09:59:28.356" v="41" actId="1076"/>
          <ac:picMkLst>
            <pc:docMk/>
            <pc:sldMk cId="2871198268" sldId="265"/>
            <ac:picMk id="5" creationId="{2A48F5F4-31D0-D6FE-AC7D-2605AAAEA7AD}"/>
          </ac:picMkLst>
        </pc:picChg>
      </pc:sldChg>
      <pc:sldChg chg="addSp delSp modSp new mod setBg setClrOvrMap">
        <pc:chgData name="J Wakefield" userId="c773fbb6-804d-4a5b-8563-360c61651b2c" providerId="ADAL" clId="{DF475E7F-B9C1-4CBD-9E5D-EE2F327A49E5}" dt="2022-11-24T10:08:24.654" v="84" actId="2711"/>
        <pc:sldMkLst>
          <pc:docMk/>
          <pc:sldMk cId="2681050988" sldId="266"/>
        </pc:sldMkLst>
        <pc:spChg chg="del">
          <ac:chgData name="J Wakefield" userId="c773fbb6-804d-4a5b-8563-360c61651b2c" providerId="ADAL" clId="{DF475E7F-B9C1-4CBD-9E5D-EE2F327A49E5}" dt="2022-11-24T10:01:35.313" v="62" actId="478"/>
          <ac:spMkLst>
            <pc:docMk/>
            <pc:sldMk cId="2681050988" sldId="266"/>
            <ac:spMk id="2" creationId="{A81D300B-BA88-A5F0-105B-736F70BEC617}"/>
          </ac:spMkLst>
        </pc:spChg>
        <pc:spChg chg="del">
          <ac:chgData name="J Wakefield" userId="c773fbb6-804d-4a5b-8563-360c61651b2c" providerId="ADAL" clId="{DF475E7F-B9C1-4CBD-9E5D-EE2F327A49E5}" dt="2022-11-24T10:01:33.397" v="61" actId="478"/>
          <ac:spMkLst>
            <pc:docMk/>
            <pc:sldMk cId="2681050988" sldId="266"/>
            <ac:spMk id="3" creationId="{DFA99EB3-7C03-A1E3-89F0-E291A2107BBF}"/>
          </ac:spMkLst>
        </pc:spChg>
        <pc:spChg chg="add del">
          <ac:chgData name="J Wakefield" userId="c773fbb6-804d-4a5b-8563-360c61651b2c" providerId="ADAL" clId="{DF475E7F-B9C1-4CBD-9E5D-EE2F327A49E5}" dt="2022-11-24T10:01:32.176" v="60" actId="478"/>
          <ac:spMkLst>
            <pc:docMk/>
            <pc:sldMk cId="2681050988" sldId="266"/>
            <ac:spMk id="4" creationId="{83C4293D-2158-EBC5-6943-0B094F2930E7}"/>
          </ac:spMkLst>
        </pc:spChg>
        <pc:spChg chg="add del">
          <ac:chgData name="J Wakefield" userId="c773fbb6-804d-4a5b-8563-360c61651b2c" providerId="ADAL" clId="{DF475E7F-B9C1-4CBD-9E5D-EE2F327A49E5}" dt="2022-11-24T10:01:32.176" v="60" actId="478"/>
          <ac:spMkLst>
            <pc:docMk/>
            <pc:sldMk cId="2681050988" sldId="266"/>
            <ac:spMk id="7" creationId="{CDF24A5E-DE27-6F0E-3573-CFA0F9197769}"/>
          </ac:spMkLst>
        </pc:spChg>
        <pc:spChg chg="add del">
          <ac:chgData name="J Wakefield" userId="c773fbb6-804d-4a5b-8563-360c61651b2c" providerId="ADAL" clId="{DF475E7F-B9C1-4CBD-9E5D-EE2F327A49E5}" dt="2022-11-24T10:01:32.176" v="60" actId="478"/>
          <ac:spMkLst>
            <pc:docMk/>
            <pc:sldMk cId="2681050988" sldId="266"/>
            <ac:spMk id="8" creationId="{167A8934-2059-992B-14CB-A8836C7F266B}"/>
          </ac:spMkLst>
        </pc:spChg>
        <pc:spChg chg="add del">
          <ac:chgData name="J Wakefield" userId="c773fbb6-804d-4a5b-8563-360c61651b2c" providerId="ADAL" clId="{DF475E7F-B9C1-4CBD-9E5D-EE2F327A49E5}" dt="2022-11-24T10:01:32.176" v="60" actId="478"/>
          <ac:spMkLst>
            <pc:docMk/>
            <pc:sldMk cId="2681050988" sldId="266"/>
            <ac:spMk id="9" creationId="{444571A6-34AA-D82D-4616-990A9CB391AC}"/>
          </ac:spMkLst>
        </pc:spChg>
        <pc:spChg chg="add mod">
          <ac:chgData name="J Wakefield" userId="c773fbb6-804d-4a5b-8563-360c61651b2c" providerId="ADAL" clId="{DF475E7F-B9C1-4CBD-9E5D-EE2F327A49E5}" dt="2022-11-24T10:08:24.654" v="84" actId="2711"/>
          <ac:spMkLst>
            <pc:docMk/>
            <pc:sldMk cId="2681050988" sldId="266"/>
            <ac:spMk id="11" creationId="{63AB2589-7DF5-DE42-7AA1-AB23E7E3147F}"/>
          </ac:spMkLst>
        </pc:spChg>
        <pc:spChg chg="add">
          <ac:chgData name="J Wakefield" userId="c773fbb6-804d-4a5b-8563-360c61651b2c" providerId="ADAL" clId="{DF475E7F-B9C1-4CBD-9E5D-EE2F327A49E5}" dt="2022-11-24T10:08:16.370" v="83" actId="26606"/>
          <ac:spMkLst>
            <pc:docMk/>
            <pc:sldMk cId="2681050988" sldId="266"/>
            <ac:spMk id="16" creationId="{66B332A4-D438-4773-A77F-5ED49A448D9D}"/>
          </ac:spMkLst>
        </pc:spChg>
        <pc:spChg chg="add">
          <ac:chgData name="J Wakefield" userId="c773fbb6-804d-4a5b-8563-360c61651b2c" providerId="ADAL" clId="{DF475E7F-B9C1-4CBD-9E5D-EE2F327A49E5}" dt="2022-11-24T10:08:16.370" v="83" actId="26606"/>
          <ac:spMkLst>
            <pc:docMk/>
            <pc:sldMk cId="2681050988" sldId="266"/>
            <ac:spMk id="18" creationId="{DF9AD32D-FF05-44F4-BD4D-9CEE89B71EB9}"/>
          </ac:spMkLst>
        </pc:spChg>
        <pc:picChg chg="add del">
          <ac:chgData name="J Wakefield" userId="c773fbb6-804d-4a5b-8563-360c61651b2c" providerId="ADAL" clId="{DF475E7F-B9C1-4CBD-9E5D-EE2F327A49E5}" dt="2022-11-24T10:01:32.176" v="60" actId="478"/>
          <ac:picMkLst>
            <pc:docMk/>
            <pc:sldMk cId="2681050988" sldId="266"/>
            <ac:picMk id="5" creationId="{238460C2-24D8-5089-AD08-8B2D4EC9C6F9}"/>
          </ac:picMkLst>
        </pc:picChg>
        <pc:picChg chg="add del">
          <ac:chgData name="J Wakefield" userId="c773fbb6-804d-4a5b-8563-360c61651b2c" providerId="ADAL" clId="{DF475E7F-B9C1-4CBD-9E5D-EE2F327A49E5}" dt="2022-11-24T10:01:32.176" v="60" actId="478"/>
          <ac:picMkLst>
            <pc:docMk/>
            <pc:sldMk cId="2681050988" sldId="266"/>
            <ac:picMk id="6" creationId="{2D09F964-7E6E-DD56-249B-833B224FD40C}"/>
          </ac:picMkLst>
        </pc:picChg>
        <pc:picChg chg="add del mod">
          <ac:chgData name="J Wakefield" userId="c773fbb6-804d-4a5b-8563-360c61651b2c" providerId="ADAL" clId="{DF475E7F-B9C1-4CBD-9E5D-EE2F327A49E5}" dt="2022-11-24T10:02:57.523" v="82" actId="478"/>
          <ac:picMkLst>
            <pc:docMk/>
            <pc:sldMk cId="2681050988" sldId="266"/>
            <ac:picMk id="13" creationId="{65CE66EF-D5A7-DC3B-4838-2CBC214375C2}"/>
          </ac:picMkLst>
        </pc:picChg>
        <pc:picChg chg="add del">
          <ac:chgData name="J Wakefield" userId="c773fbb6-804d-4a5b-8563-360c61651b2c" providerId="ADAL" clId="{DF475E7F-B9C1-4CBD-9E5D-EE2F327A49E5}" dt="2022-11-24T10:01:32.176" v="60" actId="478"/>
          <ac:picMkLst>
            <pc:docMk/>
            <pc:sldMk cId="2681050988" sldId="266"/>
            <ac:picMk id="2049" creationId="{E40453C9-EA6C-CF00-ABDB-723F1EDE9B53}"/>
          </ac:picMkLst>
        </pc:picChg>
        <pc:picChg chg="add del">
          <ac:chgData name="J Wakefield" userId="c773fbb6-804d-4a5b-8563-360c61651b2c" providerId="ADAL" clId="{DF475E7F-B9C1-4CBD-9E5D-EE2F327A49E5}" dt="2022-11-24T10:01:32.176" v="60" actId="478"/>
          <ac:picMkLst>
            <pc:docMk/>
            <pc:sldMk cId="2681050988" sldId="266"/>
            <ac:picMk id="2052" creationId="{63703F14-6171-2918-77CA-A95912D78F3C}"/>
          </ac:picMkLst>
        </pc:picChg>
      </pc:sldChg>
      <pc:sldChg chg="addSp new mod">
        <pc:chgData name="J Wakefield" userId="c773fbb6-804d-4a5b-8563-360c61651b2c" providerId="ADAL" clId="{DF475E7F-B9C1-4CBD-9E5D-EE2F327A49E5}" dt="2022-11-24T10:08:28.071" v="85" actId="22"/>
        <pc:sldMkLst>
          <pc:docMk/>
          <pc:sldMk cId="254974685" sldId="267"/>
        </pc:sldMkLst>
        <pc:picChg chg="add">
          <ac:chgData name="J Wakefield" userId="c773fbb6-804d-4a5b-8563-360c61651b2c" providerId="ADAL" clId="{DF475E7F-B9C1-4CBD-9E5D-EE2F327A49E5}" dt="2022-11-24T10:08:28.071" v="85" actId="22"/>
          <ac:picMkLst>
            <pc:docMk/>
            <pc:sldMk cId="254974685" sldId="267"/>
            <ac:picMk id="5" creationId="{9E26BED3-99A0-2399-F008-C6F9849717F8}"/>
          </ac:picMkLst>
        </pc:picChg>
      </pc:sldChg>
      <pc:sldChg chg="addSp modSp new mod setBg">
        <pc:chgData name="J Wakefield" userId="c773fbb6-804d-4a5b-8563-360c61651b2c" providerId="ADAL" clId="{DF475E7F-B9C1-4CBD-9E5D-EE2F327A49E5}" dt="2022-11-24T10:10:55.234" v="161" actId="403"/>
        <pc:sldMkLst>
          <pc:docMk/>
          <pc:sldMk cId="970865517" sldId="268"/>
        </pc:sldMkLst>
        <pc:spChg chg="mod">
          <ac:chgData name="J Wakefield" userId="c773fbb6-804d-4a5b-8563-360c61651b2c" providerId="ADAL" clId="{DF475E7F-B9C1-4CBD-9E5D-EE2F327A49E5}" dt="2022-11-24T10:10:33.467" v="158" actId="26606"/>
          <ac:spMkLst>
            <pc:docMk/>
            <pc:sldMk cId="970865517" sldId="268"/>
            <ac:spMk id="2" creationId="{8D15AB2F-B610-6C0E-5A44-AB4580D21C51}"/>
          </ac:spMkLst>
        </pc:spChg>
        <pc:spChg chg="mod">
          <ac:chgData name="J Wakefield" userId="c773fbb6-804d-4a5b-8563-360c61651b2c" providerId="ADAL" clId="{DF475E7F-B9C1-4CBD-9E5D-EE2F327A49E5}" dt="2022-11-24T10:10:55.234" v="161" actId="403"/>
          <ac:spMkLst>
            <pc:docMk/>
            <pc:sldMk cId="970865517" sldId="268"/>
            <ac:spMk id="3" creationId="{98493B90-9986-520C-300E-842884CDBDA8}"/>
          </ac:spMkLst>
        </pc:spChg>
        <pc:spChg chg="add">
          <ac:chgData name="J Wakefield" userId="c773fbb6-804d-4a5b-8563-360c61651b2c" providerId="ADAL" clId="{DF475E7F-B9C1-4CBD-9E5D-EE2F327A49E5}" dt="2022-11-24T10:10:33.467" v="158" actId="26606"/>
          <ac:spMkLst>
            <pc:docMk/>
            <pc:sldMk cId="970865517" sldId="268"/>
            <ac:spMk id="10" creationId="{59A309A7-1751-4ABE-A3C1-EEC40366AD89}"/>
          </ac:spMkLst>
        </pc:spChg>
        <pc:spChg chg="add">
          <ac:chgData name="J Wakefield" userId="c773fbb6-804d-4a5b-8563-360c61651b2c" providerId="ADAL" clId="{DF475E7F-B9C1-4CBD-9E5D-EE2F327A49E5}" dt="2022-11-24T10:10:33.467" v="158" actId="26606"/>
          <ac:spMkLst>
            <pc:docMk/>
            <pc:sldMk cId="970865517" sldId="268"/>
            <ac:spMk id="12" creationId="{967D8EB6-EAE1-4F9C-B398-83321E287204}"/>
          </ac:spMkLst>
        </pc:spChg>
        <pc:picChg chg="add mod modCrop">
          <ac:chgData name="J Wakefield" userId="c773fbb6-804d-4a5b-8563-360c61651b2c" providerId="ADAL" clId="{DF475E7F-B9C1-4CBD-9E5D-EE2F327A49E5}" dt="2022-11-24T10:10:45.666" v="160" actId="1076"/>
          <ac:picMkLst>
            <pc:docMk/>
            <pc:sldMk cId="970865517" sldId="268"/>
            <ac:picMk id="5" creationId="{94BC4884-C6B6-CE71-F034-ABCFB91D0540}"/>
          </ac:picMkLst>
        </pc:picChg>
      </pc:sldChg>
      <pc:sldChg chg="addSp delSp modSp new mod">
        <pc:chgData name="J Wakefield" userId="c773fbb6-804d-4a5b-8563-360c61651b2c" providerId="ADAL" clId="{DF475E7F-B9C1-4CBD-9E5D-EE2F327A49E5}" dt="2022-11-24T10:19:21.872" v="377" actId="403"/>
        <pc:sldMkLst>
          <pc:docMk/>
          <pc:sldMk cId="2855658414" sldId="269"/>
        </pc:sldMkLst>
        <pc:spChg chg="del">
          <ac:chgData name="J Wakefield" userId="c773fbb6-804d-4a5b-8563-360c61651b2c" providerId="ADAL" clId="{DF475E7F-B9C1-4CBD-9E5D-EE2F327A49E5}" dt="2022-11-24T10:13:18.887" v="166" actId="478"/>
          <ac:spMkLst>
            <pc:docMk/>
            <pc:sldMk cId="2855658414" sldId="269"/>
            <ac:spMk id="3" creationId="{8FBCD582-93B4-14E3-30D0-A8039E1F5D93}"/>
          </ac:spMkLst>
        </pc:spChg>
        <pc:spChg chg="add mod">
          <ac:chgData name="J Wakefield" userId="c773fbb6-804d-4a5b-8563-360c61651b2c" providerId="ADAL" clId="{DF475E7F-B9C1-4CBD-9E5D-EE2F327A49E5}" dt="2022-11-24T10:19:21.872" v="377" actId="403"/>
          <ac:spMkLst>
            <pc:docMk/>
            <pc:sldMk cId="2855658414" sldId="269"/>
            <ac:spMk id="7" creationId="{E9380EB7-9971-A9AE-B1CC-D1F99C2EE45F}"/>
          </ac:spMkLst>
        </pc:spChg>
        <pc:picChg chg="add mod">
          <ac:chgData name="J Wakefield" userId="c773fbb6-804d-4a5b-8563-360c61651b2c" providerId="ADAL" clId="{DF475E7F-B9C1-4CBD-9E5D-EE2F327A49E5}" dt="2022-11-24T10:13:16.367" v="165" actId="14100"/>
          <ac:picMkLst>
            <pc:docMk/>
            <pc:sldMk cId="2855658414" sldId="269"/>
            <ac:picMk id="5" creationId="{06A99444-BD3C-7B87-398D-2CC0603216D6}"/>
          </ac:picMkLst>
        </pc:picChg>
      </pc:sldChg>
      <pc:sldChg chg="addSp delSp modSp new mod">
        <pc:chgData name="J Wakefield" userId="c773fbb6-804d-4a5b-8563-360c61651b2c" providerId="ADAL" clId="{DF475E7F-B9C1-4CBD-9E5D-EE2F327A49E5}" dt="2022-11-24T10:14:59.494" v="223" actId="403"/>
        <pc:sldMkLst>
          <pc:docMk/>
          <pc:sldMk cId="850324146" sldId="270"/>
        </pc:sldMkLst>
        <pc:spChg chg="del">
          <ac:chgData name="J Wakefield" userId="c773fbb6-804d-4a5b-8563-360c61651b2c" providerId="ADAL" clId="{DF475E7F-B9C1-4CBD-9E5D-EE2F327A49E5}" dt="2022-11-24T10:14:17.694" v="168" actId="22"/>
          <ac:spMkLst>
            <pc:docMk/>
            <pc:sldMk cId="850324146" sldId="270"/>
            <ac:spMk id="3" creationId="{F57FD67F-688F-9EE3-7A75-FB3A396F9E33}"/>
          </ac:spMkLst>
        </pc:spChg>
        <pc:spChg chg="add mod">
          <ac:chgData name="J Wakefield" userId="c773fbb6-804d-4a5b-8563-360c61651b2c" providerId="ADAL" clId="{DF475E7F-B9C1-4CBD-9E5D-EE2F327A49E5}" dt="2022-11-24T10:14:59.494" v="223" actId="403"/>
          <ac:spMkLst>
            <pc:docMk/>
            <pc:sldMk cId="850324146" sldId="270"/>
            <ac:spMk id="8" creationId="{B01E9570-2CD7-F223-8D21-99F8058BBF4A}"/>
          </ac:spMkLst>
        </pc:spChg>
        <pc:picChg chg="add mod ord">
          <ac:chgData name="J Wakefield" userId="c773fbb6-804d-4a5b-8563-360c61651b2c" providerId="ADAL" clId="{DF475E7F-B9C1-4CBD-9E5D-EE2F327A49E5}" dt="2022-11-24T10:14:22.580" v="170" actId="14100"/>
          <ac:picMkLst>
            <pc:docMk/>
            <pc:sldMk cId="850324146" sldId="270"/>
            <ac:picMk id="5" creationId="{CA4D587B-4C64-FE40-165D-AD4D8A2557DB}"/>
          </ac:picMkLst>
        </pc:picChg>
        <pc:cxnChg chg="add mod">
          <ac:chgData name="J Wakefield" userId="c773fbb6-804d-4a5b-8563-360c61651b2c" providerId="ADAL" clId="{DF475E7F-B9C1-4CBD-9E5D-EE2F327A49E5}" dt="2022-11-24T10:14:35.203" v="173" actId="1582"/>
          <ac:cxnSpMkLst>
            <pc:docMk/>
            <pc:sldMk cId="850324146" sldId="270"/>
            <ac:cxnSpMk id="7" creationId="{8D2CC102-9581-7979-CB4C-C8A1352A4E91}"/>
          </ac:cxnSpMkLst>
        </pc:cxnChg>
      </pc:sldChg>
      <pc:sldChg chg="addSp delSp modSp add mod">
        <pc:chgData name="J Wakefield" userId="c773fbb6-804d-4a5b-8563-360c61651b2c" providerId="ADAL" clId="{DF475E7F-B9C1-4CBD-9E5D-EE2F327A49E5}" dt="2022-11-24T10:18:40.466" v="284" actId="1076"/>
        <pc:sldMkLst>
          <pc:docMk/>
          <pc:sldMk cId="3913044945" sldId="271"/>
        </pc:sldMkLst>
        <pc:spChg chg="mod">
          <ac:chgData name="J Wakefield" userId="c773fbb6-804d-4a5b-8563-360c61651b2c" providerId="ADAL" clId="{DF475E7F-B9C1-4CBD-9E5D-EE2F327A49E5}" dt="2022-11-24T10:16:01.870" v="229" actId="14100"/>
          <ac:spMkLst>
            <pc:docMk/>
            <pc:sldMk cId="3913044945" sldId="271"/>
            <ac:spMk id="2" creationId="{72754A54-990B-6B49-3BF1-473ACAF843DF}"/>
          </ac:spMkLst>
        </pc:spChg>
        <pc:spChg chg="add del mod">
          <ac:chgData name="J Wakefield" userId="c773fbb6-804d-4a5b-8563-360c61651b2c" providerId="ADAL" clId="{DF475E7F-B9C1-4CBD-9E5D-EE2F327A49E5}" dt="2022-11-24T10:16:18.501" v="230" actId="22"/>
          <ac:spMkLst>
            <pc:docMk/>
            <pc:sldMk cId="3913044945" sldId="271"/>
            <ac:spMk id="4" creationId="{F0E01BFA-124B-DE17-1F6C-19055D475141}"/>
          </ac:spMkLst>
        </pc:spChg>
        <pc:spChg chg="mod">
          <ac:chgData name="J Wakefield" userId="c773fbb6-804d-4a5b-8563-360c61651b2c" providerId="ADAL" clId="{DF475E7F-B9C1-4CBD-9E5D-EE2F327A49E5}" dt="2022-11-24T10:18:23.540" v="275" actId="313"/>
          <ac:spMkLst>
            <pc:docMk/>
            <pc:sldMk cId="3913044945" sldId="271"/>
            <ac:spMk id="8" creationId="{B01E9570-2CD7-F223-8D21-99F8058BBF4A}"/>
          </ac:spMkLst>
        </pc:spChg>
        <pc:spChg chg="add del mod">
          <ac:chgData name="J Wakefield" userId="c773fbb6-804d-4a5b-8563-360c61651b2c" providerId="ADAL" clId="{DF475E7F-B9C1-4CBD-9E5D-EE2F327A49E5}" dt="2022-11-24T10:18:37.123" v="283"/>
          <ac:spMkLst>
            <pc:docMk/>
            <pc:sldMk cId="3913044945" sldId="271"/>
            <ac:spMk id="10" creationId="{57AE4AB2-C6E0-7A88-6091-1932235FA542}"/>
          </ac:spMkLst>
        </pc:spChg>
        <pc:picChg chg="del">
          <ac:chgData name="J Wakefield" userId="c773fbb6-804d-4a5b-8563-360c61651b2c" providerId="ADAL" clId="{DF475E7F-B9C1-4CBD-9E5D-EE2F327A49E5}" dt="2022-11-24T10:15:12.036" v="225" actId="478"/>
          <ac:picMkLst>
            <pc:docMk/>
            <pc:sldMk cId="3913044945" sldId="271"/>
            <ac:picMk id="5" creationId="{CA4D587B-4C64-FE40-165D-AD4D8A2557DB}"/>
          </ac:picMkLst>
        </pc:picChg>
        <pc:picChg chg="add mod ord">
          <ac:chgData name="J Wakefield" userId="c773fbb6-804d-4a5b-8563-360c61651b2c" providerId="ADAL" clId="{DF475E7F-B9C1-4CBD-9E5D-EE2F327A49E5}" dt="2022-11-24T10:18:40.466" v="284" actId="1076"/>
          <ac:picMkLst>
            <pc:docMk/>
            <pc:sldMk cId="3913044945" sldId="271"/>
            <ac:picMk id="9" creationId="{FBB2589C-871B-D081-61D7-F1100A314F7B}"/>
          </ac:picMkLst>
        </pc:picChg>
        <pc:cxnChg chg="mod">
          <ac:chgData name="J Wakefield" userId="c773fbb6-804d-4a5b-8563-360c61651b2c" providerId="ADAL" clId="{DF475E7F-B9C1-4CBD-9E5D-EE2F327A49E5}" dt="2022-11-24T10:17:58.148" v="232" actId="1076"/>
          <ac:cxnSpMkLst>
            <pc:docMk/>
            <pc:sldMk cId="3913044945" sldId="271"/>
            <ac:cxnSpMk id="7" creationId="{8D2CC102-9581-7979-CB4C-C8A1352A4E91}"/>
          </ac:cxnSpMkLst>
        </pc:cxnChg>
      </pc:sldChg>
      <pc:sldChg chg="addSp delSp modSp add mod">
        <pc:chgData name="J Wakefield" userId="c773fbb6-804d-4a5b-8563-360c61651b2c" providerId="ADAL" clId="{DF475E7F-B9C1-4CBD-9E5D-EE2F327A49E5}" dt="2022-11-24T10:21:01.474" v="426" actId="1076"/>
        <pc:sldMkLst>
          <pc:docMk/>
          <pc:sldMk cId="1149501482" sldId="272"/>
        </pc:sldMkLst>
        <pc:spChg chg="del">
          <ac:chgData name="J Wakefield" userId="c773fbb6-804d-4a5b-8563-360c61651b2c" providerId="ADAL" clId="{DF475E7F-B9C1-4CBD-9E5D-EE2F327A49E5}" dt="2022-11-24T10:19:38.902" v="382" actId="478"/>
          <ac:spMkLst>
            <pc:docMk/>
            <pc:sldMk cId="1149501482" sldId="272"/>
            <ac:spMk id="2" creationId="{72754A54-990B-6B49-3BF1-473ACAF843DF}"/>
          </ac:spMkLst>
        </pc:spChg>
        <pc:spChg chg="add del mod">
          <ac:chgData name="J Wakefield" userId="c773fbb6-804d-4a5b-8563-360c61651b2c" providerId="ADAL" clId="{DF475E7F-B9C1-4CBD-9E5D-EE2F327A49E5}" dt="2022-11-24T10:19:36.103" v="380" actId="478"/>
          <ac:spMkLst>
            <pc:docMk/>
            <pc:sldMk cId="1149501482" sldId="272"/>
            <ac:spMk id="4" creationId="{8F679D22-A227-F3D8-463B-14B6DF5EF7E9}"/>
          </ac:spMkLst>
        </pc:spChg>
        <pc:spChg chg="add mod">
          <ac:chgData name="J Wakefield" userId="c773fbb6-804d-4a5b-8563-360c61651b2c" providerId="ADAL" clId="{DF475E7F-B9C1-4CBD-9E5D-EE2F327A49E5}" dt="2022-11-24T10:21:01.474" v="426" actId="1076"/>
          <ac:spMkLst>
            <pc:docMk/>
            <pc:sldMk cId="1149501482" sldId="272"/>
            <ac:spMk id="6" creationId="{B75847BF-C107-26DD-A72B-542E4C2AB114}"/>
          </ac:spMkLst>
        </pc:spChg>
        <pc:spChg chg="mod">
          <ac:chgData name="J Wakefield" userId="c773fbb6-804d-4a5b-8563-360c61651b2c" providerId="ADAL" clId="{DF475E7F-B9C1-4CBD-9E5D-EE2F327A49E5}" dt="2022-11-24T10:20:56.456" v="425" actId="1076"/>
          <ac:spMkLst>
            <pc:docMk/>
            <pc:sldMk cId="1149501482" sldId="272"/>
            <ac:spMk id="8" creationId="{B01E9570-2CD7-F223-8D21-99F8058BBF4A}"/>
          </ac:spMkLst>
        </pc:spChg>
        <pc:picChg chg="del">
          <ac:chgData name="J Wakefield" userId="c773fbb6-804d-4a5b-8563-360c61651b2c" providerId="ADAL" clId="{DF475E7F-B9C1-4CBD-9E5D-EE2F327A49E5}" dt="2022-11-24T10:19:34.120" v="379" actId="478"/>
          <ac:picMkLst>
            <pc:docMk/>
            <pc:sldMk cId="1149501482" sldId="272"/>
            <ac:picMk id="9" creationId="{FBB2589C-871B-D081-61D7-F1100A314F7B}"/>
          </ac:picMkLst>
        </pc:picChg>
        <pc:picChg chg="add mod">
          <ac:chgData name="J Wakefield" userId="c773fbb6-804d-4a5b-8563-360c61651b2c" providerId="ADAL" clId="{DF475E7F-B9C1-4CBD-9E5D-EE2F327A49E5}" dt="2022-11-24T10:20:54.217" v="424" actId="1076"/>
          <ac:picMkLst>
            <pc:docMk/>
            <pc:sldMk cId="1149501482" sldId="272"/>
            <ac:picMk id="11" creationId="{1CB1E186-9A03-DB63-AD3F-26204C169B0A}"/>
          </ac:picMkLst>
        </pc:picChg>
        <pc:cxnChg chg="del">
          <ac:chgData name="J Wakefield" userId="c773fbb6-804d-4a5b-8563-360c61651b2c" providerId="ADAL" clId="{DF475E7F-B9C1-4CBD-9E5D-EE2F327A49E5}" dt="2022-11-24T10:19:37.315" v="381" actId="478"/>
          <ac:cxnSpMkLst>
            <pc:docMk/>
            <pc:sldMk cId="1149501482" sldId="272"/>
            <ac:cxnSpMk id="7" creationId="{8D2CC102-9581-7979-CB4C-C8A1352A4E91}"/>
          </ac:cxnSpMkLst>
        </pc:cxnChg>
      </pc:sldChg>
      <pc:sldChg chg="addSp delSp modSp add mod ord">
        <pc:chgData name="J Wakefield" userId="c773fbb6-804d-4a5b-8563-360c61651b2c" providerId="ADAL" clId="{DF475E7F-B9C1-4CBD-9E5D-EE2F327A49E5}" dt="2022-11-24T10:23:23.475" v="504" actId="208"/>
        <pc:sldMkLst>
          <pc:docMk/>
          <pc:sldMk cId="476069051" sldId="273"/>
        </pc:sldMkLst>
        <pc:spChg chg="add mod">
          <ac:chgData name="J Wakefield" userId="c773fbb6-804d-4a5b-8563-360c61651b2c" providerId="ADAL" clId="{DF475E7F-B9C1-4CBD-9E5D-EE2F327A49E5}" dt="2022-11-24T10:23:23.475" v="504" actId="208"/>
          <ac:spMkLst>
            <pc:docMk/>
            <pc:sldMk cId="476069051" sldId="273"/>
            <ac:spMk id="3" creationId="{3DEB16DA-E97A-6CD5-DF10-0E60F9A99199}"/>
          </ac:spMkLst>
        </pc:spChg>
        <pc:spChg chg="mod">
          <ac:chgData name="J Wakefield" userId="c773fbb6-804d-4a5b-8563-360c61651b2c" providerId="ADAL" clId="{DF475E7F-B9C1-4CBD-9E5D-EE2F327A49E5}" dt="2022-11-24T10:21:47.439" v="493" actId="403"/>
          <ac:spMkLst>
            <pc:docMk/>
            <pc:sldMk cId="476069051" sldId="273"/>
            <ac:spMk id="6" creationId="{B75847BF-C107-26DD-A72B-542E4C2AB114}"/>
          </ac:spMkLst>
        </pc:spChg>
        <pc:spChg chg="del">
          <ac:chgData name="J Wakefield" userId="c773fbb6-804d-4a5b-8563-360c61651b2c" providerId="ADAL" clId="{DF475E7F-B9C1-4CBD-9E5D-EE2F327A49E5}" dt="2022-11-24T10:21:51.756" v="495" actId="478"/>
          <ac:spMkLst>
            <pc:docMk/>
            <pc:sldMk cId="476069051" sldId="273"/>
            <ac:spMk id="8" creationId="{B01E9570-2CD7-F223-8D21-99F8058BBF4A}"/>
          </ac:spMkLst>
        </pc:spChg>
        <pc:picChg chg="add mod">
          <ac:chgData name="J Wakefield" userId="c773fbb6-804d-4a5b-8563-360c61651b2c" providerId="ADAL" clId="{DF475E7F-B9C1-4CBD-9E5D-EE2F327A49E5}" dt="2022-11-24T10:22:42.763" v="498" actId="1076"/>
          <ac:picMkLst>
            <pc:docMk/>
            <pc:sldMk cId="476069051" sldId="273"/>
            <ac:picMk id="2" creationId="{A1EB0D74-85F9-F63E-F4F2-DC653690E583}"/>
          </ac:picMkLst>
        </pc:picChg>
        <pc:picChg chg="del">
          <ac:chgData name="J Wakefield" userId="c773fbb6-804d-4a5b-8563-360c61651b2c" providerId="ADAL" clId="{DF475E7F-B9C1-4CBD-9E5D-EE2F327A49E5}" dt="2022-11-24T10:21:49.478" v="494" actId="478"/>
          <ac:picMkLst>
            <pc:docMk/>
            <pc:sldMk cId="476069051" sldId="273"/>
            <ac:picMk id="11" creationId="{1CB1E186-9A03-DB63-AD3F-26204C169B0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85A01-D9B6-7BA3-CAA5-9AFCDC64A0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3ABF91-CD3D-D13C-97FE-A209B9AF88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11695-6064-ED57-E71F-CB1E6284B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91C22-A167-BB1F-86A9-57B846A5D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F1A91A-E9FB-F607-2E11-167BE806C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39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8748F-28A6-94D2-6300-4692A885C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620EA-D975-625B-EDEF-F93E2C94F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B9D9C-76FB-4D39-BB70-120AC3983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43FFE-AD62-DC96-21D3-B6D0AD916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3D898-0B49-CA7A-E2C4-D87E70123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219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F49B3-7936-7B7D-6B36-47089EE26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FFBA5-5013-1E85-BBAE-D4A1D1257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BB664-C3AC-0516-D06C-A25A5FD88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B171A-D7B4-251D-DDB0-D44038997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FCC7A-D1C9-F169-5063-CA4D3C1B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523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CF6DF-0DDC-F122-BF0A-2DD9E6647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DC8D3-6F9E-CE3F-C4C3-2E86127C8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E5F44-CE77-82D7-C857-95685F17BA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A194E7-6577-E507-D4EB-198E7231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DC3F2F-A3CF-B5A9-C57E-B22ACDDA7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F618DA-FB06-9FBB-9332-7A99D4BD9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082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9A435-C821-C1CE-226E-172617A2A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ABBFE-102B-A5A6-CE13-6A52F11C8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5A3DE-A7A8-085C-7417-598ED2FB0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3953F6-AC19-DA75-20F1-A8AFE5575B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89D2AC-1773-7ABA-A051-8A71EEA3AA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3672FA-8C02-9532-D1A9-A7D337AEC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D500F1-9416-9326-4B6F-69A00BEEC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E94325-52BA-F98E-68BB-35C43D403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894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C097F-FFDE-7056-EEF9-E8DFA4ECE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B8C829-9D96-3427-7444-492700347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953E30-5FF8-0920-D55E-236D4E735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91A16D-0727-37E0-6E7A-1612CF46C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66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DCDA58-D09A-FA34-A3C6-BB0FA86FF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59B4F5-9874-9159-39AB-38D23AEA8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0D14A5-F4A1-197D-98E4-60666D49F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657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A1E1B-703A-740A-9604-84F821A7A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868D5-E147-0FB5-DE1E-8EB789AAF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00E1F1-C6E5-C66F-9544-33EC45DA3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2A135B-9128-0153-9DDF-4BAB5F5E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AACFEB-0405-09E2-D396-918624DD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EA4CCC-CF9F-15B5-CC79-C9E934614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97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54914-217B-8A4F-7DED-4998CDE5E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75BE5C-BA4B-43A3-D47C-F80D2C885C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3127C7-9DEE-10FC-7FCA-227F083E94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14554-46E8-40FE-F20F-D4F9D4E0A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2145A-43B1-94B5-29AA-93F680AAF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4F1BDC-014E-C26D-3C4B-6C173A934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146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DABA3-AFA5-427D-58A1-F1D3A93CF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295E3-977A-595E-67C4-7EBE56F68C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364853-A0BB-B6CB-A7F7-9244822AF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4E0F4-20EF-182A-D283-5FAAD1247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644BC-AA64-2108-7486-A3FE0504A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830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932DF4-C075-593F-19E9-959CEE9130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5DBA90-CEBD-D846-3EE6-1E6B23F971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7D326-A548-D389-9D3E-6C693FD4E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01759-0847-951D-0C2C-418A8AAA5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BA160-D507-D92F-884E-569C210D0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2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54B24B-4D7A-D10C-97E7-46DD161B5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0675AD-611C-23BD-C621-6E41F2D6D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9C1CB-E47E-4E6A-4F6B-EB7D5F1D58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6E0C1-383E-4D8F-AB63-862D3D6FA917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15597-CB22-B722-391A-5D4BA9665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ECFDA-1FE3-28B0-B99B-22E8668AE6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FDDE2-5C6A-4F76-9DD5-EEBC1487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13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hiterosemaths.com/parent-resource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longwick.bucks.sch.uk/maths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9EA451B-722A-5390-FE96-39ACC42C9AF8}"/>
              </a:ext>
            </a:extLst>
          </p:cNvPr>
          <p:cNvSpPr/>
          <p:nvPr/>
        </p:nvSpPr>
        <p:spPr>
          <a:xfrm>
            <a:off x="223935" y="223935"/>
            <a:ext cx="11681926" cy="6428792"/>
          </a:xfrm>
          <a:prstGeom prst="rect">
            <a:avLst/>
          </a:prstGeom>
          <a:solidFill>
            <a:schemeClr val="bg1"/>
          </a:solidFill>
          <a:ln w="38100">
            <a:solidFill>
              <a:srgbClr val="0082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AE13C8-6AEA-C9A1-0966-B4E90A5141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5903" y="1103824"/>
            <a:ext cx="9144000" cy="1811792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Longwick Maths Mastery Parent  Workshop</a:t>
            </a:r>
            <a:br>
              <a:rPr lang="en-GB" u="sng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</a:br>
            <a:r>
              <a:rPr lang="en-GB" sz="44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Thursday 24</a:t>
            </a:r>
            <a:r>
              <a:rPr lang="en-GB" sz="4400" baseline="30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</a:t>
            </a:r>
            <a:r>
              <a:rPr lang="en-GB" sz="44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 November 2022</a:t>
            </a:r>
            <a:endParaRPr lang="en-GB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3EB6FE0-ACE0-AEE8-5292-BE5EB3638B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255" y="3570676"/>
            <a:ext cx="1684020" cy="20194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9757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4D8C314-98E9-781A-C211-6D290654D4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46" b="19031"/>
          <a:stretch/>
        </p:blipFill>
        <p:spPr>
          <a:xfrm>
            <a:off x="5506198" y="952499"/>
            <a:ext cx="6352427" cy="4505325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DF18D6-699F-D042-60AF-EA51969DBCEB}"/>
              </a:ext>
            </a:extLst>
          </p:cNvPr>
          <p:cNvSpPr txBox="1"/>
          <p:nvPr/>
        </p:nvSpPr>
        <p:spPr>
          <a:xfrm>
            <a:off x="333375" y="1557619"/>
            <a:ext cx="5067300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Our aim at Longwick is for all children to enjoy maths and have a secure and deep understanding of fundamental mathematical concepts and procedures when they leave us to go to secondary school.</a:t>
            </a:r>
          </a:p>
        </p:txBody>
      </p:sp>
    </p:spTree>
    <p:extLst>
      <p:ext uri="{BB962C8B-B14F-4D97-AF65-F5344CB8AC3E}">
        <p14:creationId xmlns:p14="http://schemas.microsoft.com/office/powerpoint/2010/main" val="1049452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8CDC0-3CC2-65AE-8884-45C135486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" y="2831123"/>
            <a:ext cx="10515600" cy="3204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40"/>
              </a:spcBef>
              <a:buNone/>
            </a:pPr>
            <a:r>
              <a:rPr lang="en-US" sz="6600" b="1" dirty="0"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It is achievable for all </a:t>
            </a:r>
            <a:endParaRPr lang="en-GB" sz="8800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889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does Mastery of Mathematics mean at Longwick?</a:t>
            </a:r>
          </a:p>
        </p:txBody>
      </p:sp>
    </p:spTree>
    <p:extLst>
      <p:ext uri="{BB962C8B-B14F-4D97-AF65-F5344CB8AC3E}">
        <p14:creationId xmlns:p14="http://schemas.microsoft.com/office/powerpoint/2010/main" val="471077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8CDC0-3CC2-65AE-8884-45C135486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" y="2831123"/>
            <a:ext cx="10515600" cy="3204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40"/>
              </a:spcBef>
              <a:buNone/>
            </a:pPr>
            <a:r>
              <a:rPr lang="en-GB" sz="8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Deep and sustainable learning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889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does Mastery of Mathematics mean at Longwick?</a:t>
            </a:r>
          </a:p>
        </p:txBody>
      </p:sp>
    </p:spTree>
    <p:extLst>
      <p:ext uri="{BB962C8B-B14F-4D97-AF65-F5344CB8AC3E}">
        <p14:creationId xmlns:p14="http://schemas.microsoft.com/office/powerpoint/2010/main" val="1370255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8CDC0-3CC2-65AE-8884-45C135486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" y="2831123"/>
            <a:ext cx="10515600" cy="320455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spcBef>
                <a:spcPts val="40"/>
              </a:spcBef>
              <a:buNone/>
            </a:pPr>
            <a:r>
              <a:rPr lang="en-GB" sz="8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The ability to build on something that has already been sufficiently mastered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889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does Mastery of Mathematics mean at Longwick?</a:t>
            </a:r>
          </a:p>
        </p:txBody>
      </p:sp>
    </p:spTree>
    <p:extLst>
      <p:ext uri="{BB962C8B-B14F-4D97-AF65-F5344CB8AC3E}">
        <p14:creationId xmlns:p14="http://schemas.microsoft.com/office/powerpoint/2010/main" val="1773950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8CDC0-3CC2-65AE-8884-45C135486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" y="2831123"/>
            <a:ext cx="10515600" cy="3204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40"/>
              </a:spcBef>
              <a:buNone/>
            </a:pPr>
            <a:r>
              <a:rPr lang="en-GB" sz="8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Conceptual and procedural fluency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889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does Mastery of Mathematics mean at Longwick?</a:t>
            </a:r>
          </a:p>
        </p:txBody>
      </p:sp>
    </p:spTree>
    <p:extLst>
      <p:ext uri="{BB962C8B-B14F-4D97-AF65-F5344CB8AC3E}">
        <p14:creationId xmlns:p14="http://schemas.microsoft.com/office/powerpoint/2010/main" val="4135079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8CDC0-3CC2-65AE-8884-45C135486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" y="2831123"/>
            <a:ext cx="10515600" cy="3204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40"/>
              </a:spcBef>
              <a:buNone/>
            </a:pPr>
            <a:r>
              <a:rPr lang="en-GB" sz="8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Problem solving is central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889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does Mastery of Mathematics mean at Longwick?</a:t>
            </a:r>
          </a:p>
        </p:txBody>
      </p:sp>
    </p:spTree>
    <p:extLst>
      <p:ext uri="{BB962C8B-B14F-4D97-AF65-F5344CB8AC3E}">
        <p14:creationId xmlns:p14="http://schemas.microsoft.com/office/powerpoint/2010/main" val="2415606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8CDC0-3CC2-65AE-8884-45C135486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938" y="2831123"/>
            <a:ext cx="10515600" cy="320455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spcBef>
                <a:spcPts val="40"/>
              </a:spcBef>
              <a:buNone/>
            </a:pPr>
            <a:endParaRPr lang="en-GB" sz="8800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pPr marL="0" indent="0" algn="ctr">
              <a:spcBef>
                <a:spcPts val="40"/>
              </a:spcBef>
              <a:buNone/>
            </a:pPr>
            <a:r>
              <a:rPr lang="en-GB" sz="8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Challenge through greater depth and ‘Deepen’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889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What does Mastery of Mathematics mean at Longwick?</a:t>
            </a:r>
          </a:p>
        </p:txBody>
      </p:sp>
    </p:spTree>
    <p:extLst>
      <p:ext uri="{BB962C8B-B14F-4D97-AF65-F5344CB8AC3E}">
        <p14:creationId xmlns:p14="http://schemas.microsoft.com/office/powerpoint/2010/main" val="1871280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43B5DB1-EB4B-501B-1F89-18EBC89B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9893" y="417879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Mastery of Mathematics at Longwick</a:t>
            </a:r>
          </a:p>
        </p:txBody>
      </p:sp>
      <p:sp>
        <p:nvSpPr>
          <p:cNvPr id="2" name="docshape9">
            <a:extLst>
              <a:ext uri="{FF2B5EF4-FFF2-40B4-BE49-F238E27FC236}">
                <a16:creationId xmlns:a16="http://schemas.microsoft.com/office/drawing/2014/main" id="{EF6DB29E-A6EC-0027-6897-3910A8A98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507" y="1590675"/>
            <a:ext cx="10955215" cy="5144232"/>
          </a:xfrm>
          <a:prstGeom prst="rect">
            <a:avLst/>
          </a:prstGeom>
          <a:noFill/>
          <a:ln w="25400">
            <a:solidFill>
              <a:srgbClr val="14946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Dreaming Outloud Pro" panose="03050502040302030504" pitchFamily="66" charset="0"/>
                <a:cs typeface="Dreaming Outloud Pro" panose="03050502040302030504" pitchFamily="66" charset="0"/>
              </a:rPr>
              <a:t>Concrete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- providing children with objects and resources to manipulate in order to demonstrate their mathematical thinking.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25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Dreaming Outloud Pro" panose="03050502040302030504" pitchFamily="66" charset="0"/>
                <a:cs typeface="Dreaming Outloud Pro" panose="03050502040302030504" pitchFamily="66" charset="0"/>
              </a:rPr>
              <a:t>Pictorial 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- providing opportunities for children to represent their mathematical thinking through diagrams, images, drawings or models.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Dreaming Outloud Pro" panose="03050502040302030504" pitchFamily="66" charset="0"/>
                <a:cs typeface="Dreaming Outloud Pro" panose="03050502040302030504" pitchFamily="66" charset="0"/>
              </a:rPr>
              <a:t>Abstract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– providing opportunities for children to become more familiar with formal mathematical representations including signs, symbols and digits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133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48F5F4-31D0-D6FE-AC7D-2605AAAEA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95532" y="148733"/>
            <a:ext cx="6690978" cy="6322976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EEB76AB-C477-AE2F-2CD9-BC5FF51B73EC}"/>
              </a:ext>
            </a:extLst>
          </p:cNvPr>
          <p:cNvSpPr txBox="1">
            <a:spLocks/>
          </p:cNvSpPr>
          <p:nvPr/>
        </p:nvSpPr>
        <p:spPr>
          <a:xfrm>
            <a:off x="773244" y="2653841"/>
            <a:ext cx="3122288" cy="1992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40"/>
              </a:spcBef>
              <a:buFont typeface="Arial" panose="020B0604020202020204" pitchFamily="34" charset="0"/>
              <a:buNone/>
            </a:pPr>
            <a:r>
              <a:rPr lang="en-GB" sz="8800" dirty="0">
                <a:solidFill>
                  <a:srgbClr val="FF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C</a:t>
            </a:r>
            <a:r>
              <a:rPr lang="en-GB" sz="8800" dirty="0">
                <a:solidFill>
                  <a:srgbClr val="00B05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P</a:t>
            </a:r>
            <a:r>
              <a:rPr lang="en-GB" sz="8800" dirty="0">
                <a:solidFill>
                  <a:srgbClr val="7030A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871198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AB2589-7DF5-DE42-7AA1-AB23E7E3147F}"/>
              </a:ext>
            </a:extLst>
          </p:cNvPr>
          <p:cNvSpPr txBox="1"/>
          <p:nvPr/>
        </p:nvSpPr>
        <p:spPr>
          <a:xfrm>
            <a:off x="2555631" y="1441938"/>
            <a:ext cx="7080738" cy="3974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  <a:latin typeface="Dreaming Outloud Pro" panose="03050502040302030504" pitchFamily="66" charset="0"/>
                <a:ea typeface="+mj-ea"/>
                <a:cs typeface="Dreaming Outloud Pro" panose="03050502040302030504" pitchFamily="66" charset="0"/>
              </a:rPr>
              <a:t>Questioning and prompts are powerful tools to boost your child’s mathematical thinking. </a:t>
            </a:r>
          </a:p>
        </p:txBody>
      </p:sp>
    </p:spTree>
    <p:extLst>
      <p:ext uri="{BB962C8B-B14F-4D97-AF65-F5344CB8AC3E}">
        <p14:creationId xmlns:p14="http://schemas.microsoft.com/office/powerpoint/2010/main" val="26810509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69FB5-D39A-6E43-CD2C-728AFAB1C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961F0-BA7B-03D2-343A-8CA56E330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26BED3-99A0-2399-F008-C6F984971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70" y="186409"/>
            <a:ext cx="11530059" cy="648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4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5AB2F-B610-6C0E-5A44-AB4580D21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428" y="627564"/>
            <a:ext cx="7474172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How can you support your child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93B90-9986-520C-300E-842884CD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429" y="2278173"/>
            <a:ext cx="6467867" cy="345061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White Rose Maths</a:t>
            </a:r>
          </a:p>
          <a:p>
            <a:pPr marL="0" indent="0">
              <a:buNone/>
            </a:pPr>
            <a:r>
              <a:rPr lang="en-GB" sz="2400" dirty="0">
                <a:hlinkClick r:id="rId2"/>
              </a:rPr>
              <a:t>Parent resources | Maths workbooks | White Rose Maths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3157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BC4884-C6B6-CE71-F034-ABCFB91D0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99" r="2459"/>
          <a:stretch/>
        </p:blipFill>
        <p:spPr>
          <a:xfrm>
            <a:off x="9290163" y="2886075"/>
            <a:ext cx="1263538" cy="108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65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54A54-990B-6B49-3BF1-473ACAF84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4D587B-4C64-FE40-165D-AD4D8A2557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372" y="587374"/>
            <a:ext cx="10942923" cy="5032375"/>
          </a:xfr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D2CC102-9581-7979-CB4C-C8A1352A4E91}"/>
              </a:ext>
            </a:extLst>
          </p:cNvPr>
          <p:cNvCxnSpPr/>
          <p:nvPr/>
        </p:nvCxnSpPr>
        <p:spPr>
          <a:xfrm flipV="1">
            <a:off x="2695575" y="1905000"/>
            <a:ext cx="3000375" cy="4076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01E9570-2CD7-F223-8D21-99F8058BBF4A}"/>
              </a:ext>
            </a:extLst>
          </p:cNvPr>
          <p:cNvSpPr txBox="1"/>
          <p:nvPr/>
        </p:nvSpPr>
        <p:spPr>
          <a:xfrm>
            <a:off x="690465" y="5981700"/>
            <a:ext cx="4935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The Class pages</a:t>
            </a:r>
          </a:p>
        </p:txBody>
      </p:sp>
    </p:spTree>
    <p:extLst>
      <p:ext uri="{BB962C8B-B14F-4D97-AF65-F5344CB8AC3E}">
        <p14:creationId xmlns:p14="http://schemas.microsoft.com/office/powerpoint/2010/main" val="850324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54A54-990B-6B49-3BF1-473ACAF84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txBody>
          <a:bodyPr>
            <a:normAutofit/>
          </a:bodyPr>
          <a:lstStyle/>
          <a:p>
            <a:r>
              <a:rPr lang="en-GB" sz="3600" dirty="0">
                <a:hlinkClick r:id="rId2"/>
              </a:rPr>
              <a:t>Maths | Longwick Church of England Combined School</a:t>
            </a:r>
            <a:endParaRPr lang="en-GB" sz="36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FBB2589C-871B-D081-61D7-F1100A314F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25582" y="1113996"/>
            <a:ext cx="6864468" cy="4351338"/>
          </a:xfr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D2CC102-9581-7979-CB4C-C8A1352A4E91}"/>
              </a:ext>
            </a:extLst>
          </p:cNvPr>
          <p:cNvCxnSpPr/>
          <p:nvPr/>
        </p:nvCxnSpPr>
        <p:spPr>
          <a:xfrm flipV="1">
            <a:off x="1025395" y="1392666"/>
            <a:ext cx="3000375" cy="4076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01E9570-2CD7-F223-8D21-99F8058BBF4A}"/>
              </a:ext>
            </a:extLst>
          </p:cNvPr>
          <p:cNvSpPr txBox="1"/>
          <p:nvPr/>
        </p:nvSpPr>
        <p:spPr>
          <a:xfrm>
            <a:off x="662473" y="5690985"/>
            <a:ext cx="49358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The Class Overviews and Calculation Policies </a:t>
            </a:r>
          </a:p>
        </p:txBody>
      </p:sp>
    </p:spTree>
    <p:extLst>
      <p:ext uri="{BB962C8B-B14F-4D97-AF65-F5344CB8AC3E}">
        <p14:creationId xmlns:p14="http://schemas.microsoft.com/office/powerpoint/2010/main" val="3913044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01E9570-2CD7-F223-8D21-99F8058BBF4A}"/>
              </a:ext>
            </a:extLst>
          </p:cNvPr>
          <p:cNvSpPr txBox="1"/>
          <p:nvPr/>
        </p:nvSpPr>
        <p:spPr>
          <a:xfrm>
            <a:off x="3946071" y="5851600"/>
            <a:ext cx="4935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Parent Information Guides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75847BF-C107-26DD-A72B-542E4C2AB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0" y="69850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00823B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Mastery of Mathematics at Longwick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B1E186-9A03-DB63-AD3F-26204C169B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513392">
            <a:off x="1059693" y="1517038"/>
            <a:ext cx="3146812" cy="447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501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DEB4C-5B3A-79A0-819B-386CFEAF4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A99444-BD3C-7B87-398D-2CC060321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524" y="365125"/>
            <a:ext cx="10645083" cy="55784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380EB7-9971-A9AE-B1CC-D1F99C2EE45F}"/>
              </a:ext>
            </a:extLst>
          </p:cNvPr>
          <p:cNvSpPr txBox="1"/>
          <p:nvPr/>
        </p:nvSpPr>
        <p:spPr>
          <a:xfrm>
            <a:off x="706794" y="5943600"/>
            <a:ext cx="60975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An example of a change in the mathematical language which is now used</a:t>
            </a:r>
          </a:p>
        </p:txBody>
      </p:sp>
    </p:spTree>
    <p:extLst>
      <p:ext uri="{BB962C8B-B14F-4D97-AF65-F5344CB8AC3E}">
        <p14:creationId xmlns:p14="http://schemas.microsoft.com/office/powerpoint/2010/main" val="2855658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75847BF-C107-26DD-A72B-542E4C2AB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0" y="69850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Do you Have Any Questions?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EB0D74-85F9-F63E-F4F2-DC653690E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6470" y="1781175"/>
            <a:ext cx="2682029" cy="404336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EB16DA-E97A-6CD5-DF10-0E60F9A99199}"/>
              </a:ext>
            </a:extLst>
          </p:cNvPr>
          <p:cNvSpPr/>
          <p:nvPr/>
        </p:nvSpPr>
        <p:spPr>
          <a:xfrm>
            <a:off x="323850" y="285750"/>
            <a:ext cx="11620500" cy="6286500"/>
          </a:xfrm>
          <a:prstGeom prst="rect">
            <a:avLst/>
          </a:prstGeom>
          <a:noFill/>
          <a:ln w="38100">
            <a:solidFill>
              <a:srgbClr val="0082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069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278</Words>
  <Application>Microsoft Office PowerPoint</Application>
  <PresentationFormat>Widescreen</PresentationFormat>
  <Paragraphs>33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Dreaming Outloud Pro</vt:lpstr>
      <vt:lpstr>Office Theme</vt:lpstr>
      <vt:lpstr>Longwick Maths Mastery Parent  Workshop Thursday 24th November 2022</vt:lpstr>
      <vt:lpstr>PowerPoint Presentation</vt:lpstr>
      <vt:lpstr>What does Mastery of Mathematics mean at Longwick?</vt:lpstr>
      <vt:lpstr>What does Mastery of Mathematics mean at Longwick?</vt:lpstr>
      <vt:lpstr>What does Mastery of Mathematics mean at Longwick?</vt:lpstr>
      <vt:lpstr>What does Mastery of Mathematics mean at Longwick?</vt:lpstr>
      <vt:lpstr>What does Mastery of Mathematics mean at Longwick?</vt:lpstr>
      <vt:lpstr>What does Mastery of Mathematics mean at Longwick?</vt:lpstr>
      <vt:lpstr>Mastery of Mathematics at Longwick</vt:lpstr>
      <vt:lpstr>PowerPoint Presentation</vt:lpstr>
      <vt:lpstr>PowerPoint Presentation</vt:lpstr>
      <vt:lpstr>PowerPoint Presentation</vt:lpstr>
      <vt:lpstr>How can you support your child at home?</vt:lpstr>
      <vt:lpstr>PowerPoint Presentation</vt:lpstr>
      <vt:lpstr>Maths | Longwick Church of England Combined School</vt:lpstr>
      <vt:lpstr>Mastery of Mathematics at Longwick</vt:lpstr>
      <vt:lpstr>PowerPoint Presentation</vt:lpstr>
      <vt:lpstr>Do you Have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Longwick Maths Mastery Parent  Workshop Thursday 24th November 2022</dc:title>
  <dc:creator>J Wakefield</dc:creator>
  <cp:lastModifiedBy>J Wakefield</cp:lastModifiedBy>
  <cp:revision>1</cp:revision>
  <dcterms:created xsi:type="dcterms:W3CDTF">2022-11-24T09:42:22Z</dcterms:created>
  <dcterms:modified xsi:type="dcterms:W3CDTF">2022-11-24T10:23:31Z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2022-11-24T09:56:02Z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1233b432-5fbc-40d1-b191-c9f389145a40</vt:lpwstr>
  </property>
  <property fmtid="{D5CDD505-2E9C-101B-9397-08002B2CF9AE}" pid="8" name="MSIP_Label_defa4170-0d19-0005-0004-bc88714345d2_ContentBits">
    <vt:lpwstr>0</vt:lpwstr>
  </property>
</Properties>
</file>